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a98cad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a98cad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a98cad8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a98cad8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a98cad8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a98cad8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a98cad8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3a98cad8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a98cad8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3a98cad8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a98cad8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3a98cad8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a98cad8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3a98cad8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a98cad8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a98cad8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6.png"/><Relationship Id="rId13" Type="http://schemas.openxmlformats.org/officeDocument/2006/relationships/image" Target="../media/image7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15" Type="http://schemas.openxmlformats.org/officeDocument/2006/relationships/image" Target="../media/image11.png"/><Relationship Id="rId1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20.png"/><Relationship Id="rId13" Type="http://schemas.openxmlformats.org/officeDocument/2006/relationships/image" Target="../media/image30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15" Type="http://schemas.openxmlformats.org/officeDocument/2006/relationships/image" Target="../media/image33.png"/><Relationship Id="rId14" Type="http://schemas.openxmlformats.org/officeDocument/2006/relationships/image" Target="../media/image28.png"/><Relationship Id="rId17" Type="http://schemas.openxmlformats.org/officeDocument/2006/relationships/image" Target="../media/image24.png"/><Relationship Id="rId16" Type="http://schemas.openxmlformats.org/officeDocument/2006/relationships/image" Target="../media/image32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18" Type="http://schemas.openxmlformats.org/officeDocument/2006/relationships/image" Target="../media/image29.png"/><Relationship Id="rId7" Type="http://schemas.openxmlformats.org/officeDocument/2006/relationships/image" Target="../media/image18.png"/><Relationship Id="rId8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5" Type="http://schemas.openxmlformats.org/officeDocument/2006/relationships/image" Target="../media/image27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png"/><Relationship Id="rId4" Type="http://schemas.openxmlformats.org/officeDocument/2006/relationships/image" Target="../media/image45.png"/><Relationship Id="rId9" Type="http://schemas.openxmlformats.org/officeDocument/2006/relationships/image" Target="../media/image51.png"/><Relationship Id="rId5" Type="http://schemas.openxmlformats.org/officeDocument/2006/relationships/image" Target="../media/image49.png"/><Relationship Id="rId6" Type="http://schemas.openxmlformats.org/officeDocument/2006/relationships/image" Target="../media/image52.png"/><Relationship Id="rId7" Type="http://schemas.openxmlformats.org/officeDocument/2006/relationships/image" Target="../media/image43.png"/><Relationship Id="rId8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56.png"/><Relationship Id="rId10" Type="http://schemas.openxmlformats.org/officeDocument/2006/relationships/image" Target="../media/image59.png"/><Relationship Id="rId13" Type="http://schemas.openxmlformats.org/officeDocument/2006/relationships/image" Target="../media/image66.png"/><Relationship Id="rId12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57.png"/><Relationship Id="rId15" Type="http://schemas.openxmlformats.org/officeDocument/2006/relationships/image" Target="../media/image64.png"/><Relationship Id="rId14" Type="http://schemas.openxmlformats.org/officeDocument/2006/relationships/image" Target="../media/image71.png"/><Relationship Id="rId17" Type="http://schemas.openxmlformats.org/officeDocument/2006/relationships/image" Target="../media/image67.png"/><Relationship Id="rId16" Type="http://schemas.openxmlformats.org/officeDocument/2006/relationships/image" Target="../media/image58.png"/><Relationship Id="rId5" Type="http://schemas.openxmlformats.org/officeDocument/2006/relationships/image" Target="../media/image47.png"/><Relationship Id="rId19" Type="http://schemas.openxmlformats.org/officeDocument/2006/relationships/image" Target="../media/image68.png"/><Relationship Id="rId6" Type="http://schemas.openxmlformats.org/officeDocument/2006/relationships/image" Target="../media/image54.png"/><Relationship Id="rId18" Type="http://schemas.openxmlformats.org/officeDocument/2006/relationships/image" Target="../media/image61.png"/><Relationship Id="rId7" Type="http://schemas.openxmlformats.org/officeDocument/2006/relationships/image" Target="../media/image55.png"/><Relationship Id="rId8" Type="http://schemas.openxmlformats.org/officeDocument/2006/relationships/image" Target="../media/image5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0.png"/><Relationship Id="rId4" Type="http://schemas.openxmlformats.org/officeDocument/2006/relationships/image" Target="../media/image62.png"/><Relationship Id="rId5" Type="http://schemas.openxmlformats.org/officeDocument/2006/relationships/image" Target="../media/image60.png"/><Relationship Id="rId6" Type="http://schemas.openxmlformats.org/officeDocument/2006/relationships/image" Target="../media/image6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176" y="1028025"/>
            <a:ext cx="1463850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168" y="1558246"/>
            <a:ext cx="1463850" cy="52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8707" y="1029955"/>
            <a:ext cx="1463860" cy="5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2168" y="2859103"/>
            <a:ext cx="1463875" cy="53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84042" y="3516446"/>
            <a:ext cx="1463850" cy="52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6825" y="3511443"/>
            <a:ext cx="1474567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78688" y="1615843"/>
            <a:ext cx="1474567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2180" y="2206762"/>
            <a:ext cx="1463850" cy="53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78705" y="2205596"/>
            <a:ext cx="1463850" cy="52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78688" y="2859093"/>
            <a:ext cx="1474567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07462" y="4163812"/>
            <a:ext cx="1453275" cy="511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89341" y="4169950"/>
            <a:ext cx="1453270" cy="5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740825" y="4670775"/>
            <a:ext cx="338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1492950" y="4670775"/>
            <a:ext cx="338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245075" y="4670775"/>
            <a:ext cx="338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2997200" y="4670775"/>
            <a:ext cx="338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3749325" y="4670775"/>
            <a:ext cx="338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4501450" y="4670775"/>
            <a:ext cx="338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5253575" y="4670775"/>
            <a:ext cx="338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6005700" y="4670775"/>
            <a:ext cx="338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6722525" y="4670775"/>
            <a:ext cx="338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7515550" y="4632675"/>
            <a:ext cx="338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8262075" y="4670775"/>
            <a:ext cx="338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6159500" y="3965225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6159500" y="3383850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6159500" y="2802475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6159500" y="2178775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6159500" y="1604425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6159500" y="1030075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8407400" y="3355663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8407400" y="2774288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8407400" y="2150588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8407400" y="1576238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8407400" y="1001888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407400" y="3972338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6894700" y="3355663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6894700" y="2774288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6894700" y="2150588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6894700" y="1576238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6894700" y="1001888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6894700" y="3972338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7651050" y="3355663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7651050" y="2774288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7651050" y="2150588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7651050" y="1576238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7651050" y="1001888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7651050" y="3972338"/>
            <a:ext cx="613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6325" y="1816303"/>
            <a:ext cx="944725" cy="9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9104" y="3463705"/>
            <a:ext cx="1021260" cy="85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6800" y="1058350"/>
            <a:ext cx="1021260" cy="85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8062" y="1004352"/>
            <a:ext cx="1021260" cy="85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7946" y="4225913"/>
            <a:ext cx="1021260" cy="85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40507" y="3463699"/>
            <a:ext cx="1016153" cy="85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690" y="3463707"/>
            <a:ext cx="1016153" cy="85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97843" y="1816312"/>
            <a:ext cx="1021260" cy="85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00619" y="2730129"/>
            <a:ext cx="1016153" cy="85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19822" y="4225921"/>
            <a:ext cx="1016153" cy="85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5543" y="1004341"/>
            <a:ext cx="1021260" cy="85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00408" y="2666879"/>
            <a:ext cx="1016153" cy="85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55550" y="2730128"/>
            <a:ext cx="1021260" cy="85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17277" y="1816296"/>
            <a:ext cx="1021260" cy="85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156646" y="4194512"/>
            <a:ext cx="1021260" cy="850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42" y="3939775"/>
            <a:ext cx="1219826" cy="10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0169" y="1327145"/>
            <a:ext cx="1219826" cy="10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7159" y="3939776"/>
            <a:ext cx="1219826" cy="10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370" y="2180185"/>
            <a:ext cx="1219826" cy="10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8152" y="3006200"/>
            <a:ext cx="1243862" cy="10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7276" y="1368836"/>
            <a:ext cx="1085675" cy="100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285" y="3037425"/>
            <a:ext cx="1142010" cy="10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51301" y="2180186"/>
            <a:ext cx="1085675" cy="100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550" y="1574920"/>
            <a:ext cx="490000" cy="66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6922" y="1541198"/>
            <a:ext cx="490000" cy="66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3923" y="1541202"/>
            <a:ext cx="490000" cy="66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4550" y="2572698"/>
            <a:ext cx="490000" cy="66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3223" y="2672098"/>
            <a:ext cx="490000" cy="66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57423" y="2433251"/>
            <a:ext cx="490000" cy="65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4549" y="3767427"/>
            <a:ext cx="490000" cy="65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26625" y="1442925"/>
            <a:ext cx="490000" cy="5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219" y="3707650"/>
            <a:ext cx="1548045" cy="135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0552" y="2825316"/>
            <a:ext cx="953031" cy="144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6825" y="2438161"/>
            <a:ext cx="1548045" cy="135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83156" y="3659160"/>
            <a:ext cx="958074" cy="144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92735" y="3938341"/>
            <a:ext cx="1553088" cy="135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08816" y="3791071"/>
            <a:ext cx="953031" cy="145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04001" y="1085232"/>
            <a:ext cx="1548045" cy="135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92590" y="3605823"/>
            <a:ext cx="953031" cy="145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04080" y="1377607"/>
            <a:ext cx="1553088" cy="135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95674" y="2515004"/>
            <a:ext cx="1038753" cy="145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81307" y="2825320"/>
            <a:ext cx="1553088" cy="135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73685" y="2917444"/>
            <a:ext cx="1548045" cy="135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141520" y="1224837"/>
            <a:ext cx="1023626" cy="145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244674" y="1737209"/>
            <a:ext cx="1548045" cy="135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339395" y="1326685"/>
            <a:ext cx="1548045" cy="135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77230" y="1515655"/>
            <a:ext cx="1018583" cy="1454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17" y="3620174"/>
            <a:ext cx="2254486" cy="171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800" y="2229550"/>
            <a:ext cx="2254486" cy="171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288" y="938105"/>
            <a:ext cx="2254486" cy="171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/>
        </p:nvSpPr>
        <p:spPr>
          <a:xfrm>
            <a:off x="500950" y="1305275"/>
            <a:ext cx="2921100" cy="3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